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notesMasterIdLst>
    <p:notesMasterId r:id="rId13"/>
  </p:notesMasterIdLst>
  <p:sldIdLst>
    <p:sldId id="447" r:id="rId5"/>
    <p:sldId id="437" r:id="rId6"/>
    <p:sldId id="457" r:id="rId7"/>
    <p:sldId id="461" r:id="rId8"/>
    <p:sldId id="444" r:id="rId9"/>
    <p:sldId id="462" r:id="rId10"/>
    <p:sldId id="463" r:id="rId11"/>
    <p:sldId id="44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189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36EAC"/>
    <a:srgbClr val="47AD33"/>
    <a:srgbClr val="000000"/>
    <a:srgbClr val="FFFFFF"/>
    <a:srgbClr val="00B2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D5FBC8-968D-42CD-9B21-09643F2E46E5}" v="91" dt="2024-10-17T11:57:42.8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845" autoAdjust="0"/>
    <p:restoredTop sz="93566" autoAdjust="0"/>
  </p:normalViewPr>
  <p:slideViewPr>
    <p:cSldViewPr snapToGrid="0" showGuides="1">
      <p:cViewPr>
        <p:scale>
          <a:sx n="51" d="100"/>
          <a:sy n="51" d="100"/>
        </p:scale>
        <p:origin x="1300" y="336"/>
      </p:cViewPr>
      <p:guideLst>
        <p:guide pos="18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an Burfield" userId="1a8ac2ad-1588-41db-9a51-7bc958992ee3" providerId="ADAL" clId="{6AD5FBC8-968D-42CD-9B21-09643F2E46E5}"/>
    <pc:docChg chg="undo custSel addSld delSld modSld sldOrd">
      <pc:chgData name="Ian Burfield" userId="1a8ac2ad-1588-41db-9a51-7bc958992ee3" providerId="ADAL" clId="{6AD5FBC8-968D-42CD-9B21-09643F2E46E5}" dt="2024-10-17T11:57:42.823" v="3795" actId="20577"/>
      <pc:docMkLst>
        <pc:docMk/>
      </pc:docMkLst>
      <pc:sldChg chg="del">
        <pc:chgData name="Ian Burfield" userId="1a8ac2ad-1588-41db-9a51-7bc958992ee3" providerId="ADAL" clId="{6AD5FBC8-968D-42CD-9B21-09643F2E46E5}" dt="2024-10-16T15:45:12.974" v="8" actId="2696"/>
        <pc:sldMkLst>
          <pc:docMk/>
          <pc:sldMk cId="2309457771" sldId="388"/>
        </pc:sldMkLst>
      </pc:sldChg>
      <pc:sldChg chg="del">
        <pc:chgData name="Ian Burfield" userId="1a8ac2ad-1588-41db-9a51-7bc958992ee3" providerId="ADAL" clId="{6AD5FBC8-968D-42CD-9B21-09643F2E46E5}" dt="2024-10-16T15:45:18.493" v="9" actId="2696"/>
        <pc:sldMkLst>
          <pc:docMk/>
          <pc:sldMk cId="2885638089" sldId="412"/>
        </pc:sldMkLst>
      </pc:sldChg>
      <pc:sldChg chg="del">
        <pc:chgData name="Ian Burfield" userId="1a8ac2ad-1588-41db-9a51-7bc958992ee3" providerId="ADAL" clId="{6AD5FBC8-968D-42CD-9B21-09643F2E46E5}" dt="2024-10-16T15:44:44.574" v="7" actId="2696"/>
        <pc:sldMkLst>
          <pc:docMk/>
          <pc:sldMk cId="1247734547" sldId="423"/>
        </pc:sldMkLst>
      </pc:sldChg>
      <pc:sldChg chg="modSp ord modNotesTx">
        <pc:chgData name="Ian Burfield" userId="1a8ac2ad-1588-41db-9a51-7bc958992ee3" providerId="ADAL" clId="{6AD5FBC8-968D-42CD-9B21-09643F2E46E5}" dt="2024-10-17T11:54:28.309" v="3758" actId="20577"/>
        <pc:sldMkLst>
          <pc:docMk/>
          <pc:sldMk cId="2555046325" sldId="437"/>
        </pc:sldMkLst>
        <pc:spChg chg="mod">
          <ac:chgData name="Ian Burfield" userId="1a8ac2ad-1588-41db-9a51-7bc958992ee3" providerId="ADAL" clId="{6AD5FBC8-968D-42CD-9B21-09643F2E46E5}" dt="2024-10-17T11:54:28.309" v="3758" actId="20577"/>
          <ac:spMkLst>
            <pc:docMk/>
            <pc:sldMk cId="2555046325" sldId="437"/>
            <ac:spMk id="7" creationId="{3016853B-AA17-A94C-22CF-84ACF9660513}"/>
          </ac:spMkLst>
        </pc:spChg>
      </pc:sldChg>
      <pc:sldChg chg="del">
        <pc:chgData name="Ian Burfield" userId="1a8ac2ad-1588-41db-9a51-7bc958992ee3" providerId="ADAL" clId="{6AD5FBC8-968D-42CD-9B21-09643F2E46E5}" dt="2024-10-17T11:35:53.002" v="3128" actId="2696"/>
        <pc:sldMkLst>
          <pc:docMk/>
          <pc:sldMk cId="2588897579" sldId="438"/>
        </pc:sldMkLst>
      </pc:sldChg>
      <pc:sldChg chg="delSp modSp mod delAnim modAnim">
        <pc:chgData name="Ian Burfield" userId="1a8ac2ad-1588-41db-9a51-7bc958992ee3" providerId="ADAL" clId="{6AD5FBC8-968D-42CD-9B21-09643F2E46E5}" dt="2024-10-17T11:57:42.823" v="3795" actId="20577"/>
        <pc:sldMkLst>
          <pc:docMk/>
          <pc:sldMk cId="2669930750" sldId="442"/>
        </pc:sldMkLst>
        <pc:spChg chg="mod">
          <ac:chgData name="Ian Burfield" userId="1a8ac2ad-1588-41db-9a51-7bc958992ee3" providerId="ADAL" clId="{6AD5FBC8-968D-42CD-9B21-09643F2E46E5}" dt="2024-10-17T11:57:42.823" v="3795" actId="20577"/>
          <ac:spMkLst>
            <pc:docMk/>
            <pc:sldMk cId="2669930750" sldId="442"/>
            <ac:spMk id="2" creationId="{34C75FB9-B3DC-E28A-9494-34C2BAAD13C2}"/>
          </ac:spMkLst>
        </pc:spChg>
        <pc:spChg chg="mod">
          <ac:chgData name="Ian Burfield" userId="1a8ac2ad-1588-41db-9a51-7bc958992ee3" providerId="ADAL" clId="{6AD5FBC8-968D-42CD-9B21-09643F2E46E5}" dt="2024-10-17T11:38:53.406" v="3164" actId="20577"/>
          <ac:spMkLst>
            <pc:docMk/>
            <pc:sldMk cId="2669930750" sldId="442"/>
            <ac:spMk id="4" creationId="{4A1F9146-B065-458F-A77D-414FABFE9906}"/>
          </ac:spMkLst>
        </pc:spChg>
        <pc:spChg chg="mod">
          <ac:chgData name="Ian Burfield" userId="1a8ac2ad-1588-41db-9a51-7bc958992ee3" providerId="ADAL" clId="{6AD5FBC8-968D-42CD-9B21-09643F2E46E5}" dt="2024-10-17T11:40:37.910" v="3223" actId="14100"/>
          <ac:spMkLst>
            <pc:docMk/>
            <pc:sldMk cId="2669930750" sldId="442"/>
            <ac:spMk id="5" creationId="{35CA0D14-AAD5-CBDB-D24B-E75373369CBE}"/>
          </ac:spMkLst>
        </pc:spChg>
        <pc:spChg chg="del">
          <ac:chgData name="Ian Burfield" userId="1a8ac2ad-1588-41db-9a51-7bc958992ee3" providerId="ADAL" clId="{6AD5FBC8-968D-42CD-9B21-09643F2E46E5}" dt="2024-10-17T11:46:18.243" v="3484" actId="478"/>
          <ac:spMkLst>
            <pc:docMk/>
            <pc:sldMk cId="2669930750" sldId="442"/>
            <ac:spMk id="6" creationId="{36204C0D-7F71-D601-B472-8F10C0B6763B}"/>
          </ac:spMkLst>
        </pc:spChg>
        <pc:spChg chg="del mod">
          <ac:chgData name="Ian Burfield" userId="1a8ac2ad-1588-41db-9a51-7bc958992ee3" providerId="ADAL" clId="{6AD5FBC8-968D-42CD-9B21-09643F2E46E5}" dt="2024-10-17T11:49:22.965" v="3634" actId="21"/>
          <ac:spMkLst>
            <pc:docMk/>
            <pc:sldMk cId="2669930750" sldId="442"/>
            <ac:spMk id="8" creationId="{082B06B0-AF2B-F67A-EBA9-130989D51756}"/>
          </ac:spMkLst>
        </pc:spChg>
      </pc:sldChg>
      <pc:sldChg chg="delSp modSp mod">
        <pc:chgData name="Ian Burfield" userId="1a8ac2ad-1588-41db-9a51-7bc958992ee3" providerId="ADAL" clId="{6AD5FBC8-968D-42CD-9B21-09643F2E46E5}" dt="2024-10-17T11:55:47.400" v="3786" actId="20577"/>
        <pc:sldMkLst>
          <pc:docMk/>
          <pc:sldMk cId="734599970" sldId="444"/>
        </pc:sldMkLst>
        <pc:spChg chg="mod">
          <ac:chgData name="Ian Burfield" userId="1a8ac2ad-1588-41db-9a51-7bc958992ee3" providerId="ADAL" clId="{6AD5FBC8-968D-42CD-9B21-09643F2E46E5}" dt="2024-10-16T15:46:07.181" v="49" actId="20577"/>
          <ac:spMkLst>
            <pc:docMk/>
            <pc:sldMk cId="734599970" sldId="444"/>
            <ac:spMk id="5" creationId="{7A1FA3FA-4F47-8ED8-230B-F35057F1EBA2}"/>
          </ac:spMkLst>
        </pc:spChg>
        <pc:spChg chg="mod">
          <ac:chgData name="Ian Burfield" userId="1a8ac2ad-1588-41db-9a51-7bc958992ee3" providerId="ADAL" clId="{6AD5FBC8-968D-42CD-9B21-09643F2E46E5}" dt="2024-10-17T11:55:47.400" v="3786" actId="20577"/>
          <ac:spMkLst>
            <pc:docMk/>
            <pc:sldMk cId="734599970" sldId="444"/>
            <ac:spMk id="9" creationId="{0F0CDA0E-AF97-3880-8B54-598CEDB482F5}"/>
          </ac:spMkLst>
        </pc:spChg>
        <pc:picChg chg="del">
          <ac:chgData name="Ian Burfield" userId="1a8ac2ad-1588-41db-9a51-7bc958992ee3" providerId="ADAL" clId="{6AD5FBC8-968D-42CD-9B21-09643F2E46E5}" dt="2024-10-16T15:52:37.405" v="119" actId="21"/>
          <ac:picMkLst>
            <pc:docMk/>
            <pc:sldMk cId="734599970" sldId="444"/>
            <ac:picMk id="8" creationId="{39751A8D-DEB5-08BA-7640-1F5BA694AA05}"/>
          </ac:picMkLst>
        </pc:picChg>
      </pc:sldChg>
      <pc:sldChg chg="modSp mod">
        <pc:chgData name="Ian Burfield" userId="1a8ac2ad-1588-41db-9a51-7bc958992ee3" providerId="ADAL" clId="{6AD5FBC8-968D-42CD-9B21-09643F2E46E5}" dt="2024-10-16T15:43:53.025" v="5" actId="5793"/>
        <pc:sldMkLst>
          <pc:docMk/>
          <pc:sldMk cId="74933976" sldId="447"/>
        </pc:sldMkLst>
        <pc:spChg chg="mod">
          <ac:chgData name="Ian Burfield" userId="1a8ac2ad-1588-41db-9a51-7bc958992ee3" providerId="ADAL" clId="{6AD5FBC8-968D-42CD-9B21-09643F2E46E5}" dt="2024-10-16T15:43:53.025" v="5" actId="5793"/>
          <ac:spMkLst>
            <pc:docMk/>
            <pc:sldMk cId="74933976" sldId="447"/>
            <ac:spMk id="3" creationId="{00892EDE-AFDB-E9FC-5A95-5BBF3296203D}"/>
          </ac:spMkLst>
        </pc:spChg>
      </pc:sldChg>
      <pc:sldChg chg="del">
        <pc:chgData name="Ian Burfield" userId="1a8ac2ad-1588-41db-9a51-7bc958992ee3" providerId="ADAL" clId="{6AD5FBC8-968D-42CD-9B21-09643F2E46E5}" dt="2024-10-17T11:35:53.002" v="3128" actId="2696"/>
        <pc:sldMkLst>
          <pc:docMk/>
          <pc:sldMk cId="3232107175" sldId="448"/>
        </pc:sldMkLst>
      </pc:sldChg>
      <pc:sldChg chg="del">
        <pc:chgData name="Ian Burfield" userId="1a8ac2ad-1588-41db-9a51-7bc958992ee3" providerId="ADAL" clId="{6AD5FBC8-968D-42CD-9B21-09643F2E46E5}" dt="2024-10-17T11:35:53.002" v="3128" actId="2696"/>
        <pc:sldMkLst>
          <pc:docMk/>
          <pc:sldMk cId="3151458954" sldId="449"/>
        </pc:sldMkLst>
      </pc:sldChg>
      <pc:sldChg chg="del">
        <pc:chgData name="Ian Burfield" userId="1a8ac2ad-1588-41db-9a51-7bc958992ee3" providerId="ADAL" clId="{6AD5FBC8-968D-42CD-9B21-09643F2E46E5}" dt="2024-10-17T11:35:53.002" v="3128" actId="2696"/>
        <pc:sldMkLst>
          <pc:docMk/>
          <pc:sldMk cId="64622444" sldId="450"/>
        </pc:sldMkLst>
      </pc:sldChg>
      <pc:sldChg chg="del">
        <pc:chgData name="Ian Burfield" userId="1a8ac2ad-1588-41db-9a51-7bc958992ee3" providerId="ADAL" clId="{6AD5FBC8-968D-42CD-9B21-09643F2E46E5}" dt="2024-10-17T11:35:53.002" v="3128" actId="2696"/>
        <pc:sldMkLst>
          <pc:docMk/>
          <pc:sldMk cId="99437415" sldId="451"/>
        </pc:sldMkLst>
      </pc:sldChg>
      <pc:sldChg chg="del">
        <pc:chgData name="Ian Burfield" userId="1a8ac2ad-1588-41db-9a51-7bc958992ee3" providerId="ADAL" clId="{6AD5FBC8-968D-42CD-9B21-09643F2E46E5}" dt="2024-10-17T11:35:53.002" v="3128" actId="2696"/>
        <pc:sldMkLst>
          <pc:docMk/>
          <pc:sldMk cId="1260354044" sldId="454"/>
        </pc:sldMkLst>
      </pc:sldChg>
      <pc:sldChg chg="del">
        <pc:chgData name="Ian Burfield" userId="1a8ac2ad-1588-41db-9a51-7bc958992ee3" providerId="ADAL" clId="{6AD5FBC8-968D-42CD-9B21-09643F2E46E5}" dt="2024-10-17T11:35:53.002" v="3128" actId="2696"/>
        <pc:sldMkLst>
          <pc:docMk/>
          <pc:sldMk cId="3416089854" sldId="455"/>
        </pc:sldMkLst>
      </pc:sldChg>
      <pc:sldChg chg="del">
        <pc:chgData name="Ian Burfield" userId="1a8ac2ad-1588-41db-9a51-7bc958992ee3" providerId="ADAL" clId="{6AD5FBC8-968D-42CD-9B21-09643F2E46E5}" dt="2024-10-17T11:35:53.002" v="3128" actId="2696"/>
        <pc:sldMkLst>
          <pc:docMk/>
          <pc:sldMk cId="2163276345" sldId="456"/>
        </pc:sldMkLst>
      </pc:sldChg>
      <pc:sldChg chg="add modNotesTx">
        <pc:chgData name="Ian Burfield" userId="1a8ac2ad-1588-41db-9a51-7bc958992ee3" providerId="ADAL" clId="{6AD5FBC8-968D-42CD-9B21-09643F2E46E5}" dt="2024-10-17T11:51:18.783" v="3754" actId="20577"/>
        <pc:sldMkLst>
          <pc:docMk/>
          <pc:sldMk cId="1104964363" sldId="457"/>
        </pc:sldMkLst>
      </pc:sldChg>
      <pc:sldChg chg="new del">
        <pc:chgData name="Ian Burfield" userId="1a8ac2ad-1588-41db-9a51-7bc958992ee3" providerId="ADAL" clId="{6AD5FBC8-968D-42CD-9B21-09643F2E46E5}" dt="2024-10-16T15:50:08.305" v="89" actId="2696"/>
        <pc:sldMkLst>
          <pc:docMk/>
          <pc:sldMk cId="3704635581" sldId="458"/>
        </pc:sldMkLst>
      </pc:sldChg>
      <pc:sldChg chg="add">
        <pc:chgData name="Ian Burfield" userId="1a8ac2ad-1588-41db-9a51-7bc958992ee3" providerId="ADAL" clId="{6AD5FBC8-968D-42CD-9B21-09643F2E46E5}" dt="2024-10-16T15:50:05.052" v="88"/>
        <pc:sldMkLst>
          <pc:docMk/>
          <pc:sldMk cId="2492210197" sldId="461"/>
        </pc:sldMkLst>
      </pc:sldChg>
      <pc:sldChg chg="addSp delSp modSp add mod">
        <pc:chgData name="Ian Burfield" userId="1a8ac2ad-1588-41db-9a51-7bc958992ee3" providerId="ADAL" clId="{6AD5FBC8-968D-42CD-9B21-09643F2E46E5}" dt="2024-10-17T11:32:22.289" v="3127" actId="14100"/>
        <pc:sldMkLst>
          <pc:docMk/>
          <pc:sldMk cId="2435158999" sldId="462"/>
        </pc:sldMkLst>
        <pc:spChg chg="add del mod">
          <ac:chgData name="Ian Burfield" userId="1a8ac2ad-1588-41db-9a51-7bc958992ee3" providerId="ADAL" clId="{6AD5FBC8-968D-42CD-9B21-09643F2E46E5}" dt="2024-10-17T11:10:32.055" v="2466" actId="21"/>
          <ac:spMkLst>
            <pc:docMk/>
            <pc:sldMk cId="2435158999" sldId="462"/>
            <ac:spMk id="4" creationId="{2DA26D14-0CF8-A4DE-9AFA-0C707D025C06}"/>
          </ac:spMkLst>
        </pc:spChg>
        <pc:spChg chg="mod">
          <ac:chgData name="Ian Burfield" userId="1a8ac2ad-1588-41db-9a51-7bc958992ee3" providerId="ADAL" clId="{6AD5FBC8-968D-42CD-9B21-09643F2E46E5}" dt="2024-10-17T11:03:00.207" v="2166" actId="255"/>
          <ac:spMkLst>
            <pc:docMk/>
            <pc:sldMk cId="2435158999" sldId="462"/>
            <ac:spMk id="5" creationId="{7A1FA3FA-4F47-8ED8-230B-F35057F1EBA2}"/>
          </ac:spMkLst>
        </pc:spChg>
        <pc:spChg chg="add mod">
          <ac:chgData name="Ian Burfield" userId="1a8ac2ad-1588-41db-9a51-7bc958992ee3" providerId="ADAL" clId="{6AD5FBC8-968D-42CD-9B21-09643F2E46E5}" dt="2024-10-17T11:21:13.325" v="2827" actId="20577"/>
          <ac:spMkLst>
            <pc:docMk/>
            <pc:sldMk cId="2435158999" sldId="462"/>
            <ac:spMk id="6" creationId="{BD02CE1C-DA61-4016-9D0C-1F528EF1611D}"/>
          </ac:spMkLst>
        </pc:spChg>
        <pc:spChg chg="add mod">
          <ac:chgData name="Ian Burfield" userId="1a8ac2ad-1588-41db-9a51-7bc958992ee3" providerId="ADAL" clId="{6AD5FBC8-968D-42CD-9B21-09643F2E46E5}" dt="2024-10-17T11:32:22.289" v="3127" actId="14100"/>
          <ac:spMkLst>
            <pc:docMk/>
            <pc:sldMk cId="2435158999" sldId="462"/>
            <ac:spMk id="7" creationId="{FFFF80D3-CA95-6F39-3A02-6B03971F02DE}"/>
          </ac:spMkLst>
        </pc:spChg>
        <pc:spChg chg="mod">
          <ac:chgData name="Ian Burfield" userId="1a8ac2ad-1588-41db-9a51-7bc958992ee3" providerId="ADAL" clId="{6AD5FBC8-968D-42CD-9B21-09643F2E46E5}" dt="2024-10-17T11:19:06.759" v="2787" actId="20577"/>
          <ac:spMkLst>
            <pc:docMk/>
            <pc:sldMk cId="2435158999" sldId="462"/>
            <ac:spMk id="9" creationId="{0F0CDA0E-AF97-3880-8B54-598CEDB482F5}"/>
          </ac:spMkLst>
        </pc:spChg>
        <pc:picChg chg="add mod">
          <ac:chgData name="Ian Burfield" userId="1a8ac2ad-1588-41db-9a51-7bc958992ee3" providerId="ADAL" clId="{6AD5FBC8-968D-42CD-9B21-09643F2E46E5}" dt="2024-10-17T11:31:59.806" v="3090" actId="14100"/>
          <ac:picMkLst>
            <pc:docMk/>
            <pc:sldMk cId="2435158999" sldId="462"/>
            <ac:picMk id="2" creationId="{BA2751E9-A022-6E04-481D-EE801A799323}"/>
          </ac:picMkLst>
        </pc:picChg>
      </pc:sldChg>
      <pc:sldChg chg="addSp modSp add mod">
        <pc:chgData name="Ian Burfield" userId="1a8ac2ad-1588-41db-9a51-7bc958992ee3" providerId="ADAL" clId="{6AD5FBC8-968D-42CD-9B21-09643F2E46E5}" dt="2024-10-17T11:43:53.408" v="3414" actId="207"/>
        <pc:sldMkLst>
          <pc:docMk/>
          <pc:sldMk cId="2246081725" sldId="463"/>
        </pc:sldMkLst>
        <pc:spChg chg="add mod">
          <ac:chgData name="Ian Burfield" userId="1a8ac2ad-1588-41db-9a51-7bc958992ee3" providerId="ADAL" clId="{6AD5FBC8-968D-42CD-9B21-09643F2E46E5}" dt="2024-10-17T11:29:49.436" v="3075" actId="1076"/>
          <ac:spMkLst>
            <pc:docMk/>
            <pc:sldMk cId="2246081725" sldId="463"/>
            <ac:spMk id="4" creationId="{AF4E03EA-5C8D-8611-525A-47DC1D4BD532}"/>
          </ac:spMkLst>
        </pc:spChg>
        <pc:spChg chg="mod">
          <ac:chgData name="Ian Burfield" userId="1a8ac2ad-1588-41db-9a51-7bc958992ee3" providerId="ADAL" clId="{6AD5FBC8-968D-42CD-9B21-09643F2E46E5}" dt="2024-10-17T11:18:10.926" v="2754" actId="20577"/>
          <ac:spMkLst>
            <pc:docMk/>
            <pc:sldMk cId="2246081725" sldId="463"/>
            <ac:spMk id="5" creationId="{7A1FA3FA-4F47-8ED8-230B-F35057F1EBA2}"/>
          </ac:spMkLst>
        </pc:spChg>
        <pc:spChg chg="add mod">
          <ac:chgData name="Ian Burfield" userId="1a8ac2ad-1588-41db-9a51-7bc958992ee3" providerId="ADAL" clId="{6AD5FBC8-968D-42CD-9B21-09643F2E46E5}" dt="2024-10-17T11:30:25.157" v="3079" actId="1076"/>
          <ac:spMkLst>
            <pc:docMk/>
            <pc:sldMk cId="2246081725" sldId="463"/>
            <ac:spMk id="7" creationId="{16D248A4-8FA5-CB5C-ED73-4113B0BD9F73}"/>
          </ac:spMkLst>
        </pc:spChg>
        <pc:spChg chg="mod">
          <ac:chgData name="Ian Burfield" userId="1a8ac2ad-1588-41db-9a51-7bc958992ee3" providerId="ADAL" clId="{6AD5FBC8-968D-42CD-9B21-09643F2E46E5}" dt="2024-10-17T11:43:53.408" v="3414" actId="207"/>
          <ac:spMkLst>
            <pc:docMk/>
            <pc:sldMk cId="2246081725" sldId="463"/>
            <ac:spMk id="9" creationId="{0F0CDA0E-AF97-3880-8B54-598CEDB482F5}"/>
          </ac:spMkLst>
        </pc:spChg>
        <pc:picChg chg="add mod">
          <ac:chgData name="Ian Burfield" userId="1a8ac2ad-1588-41db-9a51-7bc958992ee3" providerId="ADAL" clId="{6AD5FBC8-968D-42CD-9B21-09643F2E46E5}" dt="2024-10-17T11:27:42.602" v="3054" actId="1076"/>
          <ac:picMkLst>
            <pc:docMk/>
            <pc:sldMk cId="2246081725" sldId="463"/>
            <ac:picMk id="2" creationId="{C9F2636F-3605-1F27-57A6-A1F5DA1D0A70}"/>
          </ac:picMkLst>
        </pc:picChg>
        <pc:picChg chg="add mod">
          <ac:chgData name="Ian Burfield" userId="1a8ac2ad-1588-41db-9a51-7bc958992ee3" providerId="ADAL" clId="{6AD5FBC8-968D-42CD-9B21-09643F2E46E5}" dt="2024-10-17T11:30:14.405" v="3078" actId="732"/>
          <ac:picMkLst>
            <pc:docMk/>
            <pc:sldMk cId="2246081725" sldId="463"/>
            <ac:picMk id="6" creationId="{1F2AF642-F1AB-942E-4411-4B8E7652FE5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A84B8-2110-46F3-8846-E6E7BCD12743}" type="datetimeFigureOut">
              <a:rPr lang="en-GB" smtClean="0"/>
              <a:t>16/10/2024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97B66-420C-4BD4-B426-DE0724822C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589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FDF44-D82D-64CD-82AB-E5814068A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3E3B19-DB0F-F2FA-5E64-0773FCFD74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ACEFB5-E621-AF89-74AD-911FA4B47D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153B7-8E60-B0E6-030F-96B6A212E0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97B66-420C-4BD4-B426-DE0724822C8F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667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97B66-420C-4BD4-B426-DE0724822C8F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8588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97B66-420C-4BD4-B426-DE0724822C8F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73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EED14-2772-35B1-D927-AD93D0DE7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B7E86E-6EA0-DDA3-B72E-2C773A4FD7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BCE953-D1E7-26F0-B1DA-38C5BF96D6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5730FC-8400-8AF6-6C03-7277A76D2D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97B66-420C-4BD4-B426-DE0724822C8F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62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EED14-2772-35B1-D927-AD93D0DE7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B7E86E-6EA0-DDA3-B72E-2C773A4FD7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BCE953-D1E7-26F0-B1DA-38C5BF96D6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5730FC-8400-8AF6-6C03-7277A76D2D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97B66-420C-4BD4-B426-DE0724822C8F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7018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EED14-2772-35B1-D927-AD93D0DE7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B7E86E-6EA0-DDA3-B72E-2C773A4FD7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BCE953-D1E7-26F0-B1DA-38C5BF96D6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5730FC-8400-8AF6-6C03-7277A76D2D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97B66-420C-4BD4-B426-DE0724822C8F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779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77329-3531-D3CD-9A29-D27D0BABA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F88ECA-6423-959E-02BD-EB0482BC17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CB3B17-BDC0-9ED4-6EEC-79FFB82C8B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AA34F-F0A9-DC59-9805-88DBA80B73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97B66-420C-4BD4-B426-DE0724822C8F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229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8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3647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354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403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527" userDrawn="1">
          <p15:clr>
            <a:srgbClr val="F26B43"/>
          </p15:clr>
        </p15:guide>
        <p15:guide id="3" orient="horz" pos="3748" userDrawn="1">
          <p15:clr>
            <a:srgbClr val="F26B43"/>
          </p15:clr>
        </p15:guide>
        <p15:guide id="4" pos="257" userDrawn="1">
          <p15:clr>
            <a:srgbClr val="F26B43"/>
          </p15:clr>
        </p15:guide>
        <p15:guide id="5" pos="3795" userDrawn="1">
          <p15:clr>
            <a:srgbClr val="F26B43"/>
          </p15:clr>
        </p15:guide>
        <p15:guide id="6" pos="3885" userDrawn="1">
          <p15:clr>
            <a:srgbClr val="F26B43"/>
          </p15:clr>
        </p15:guide>
        <p15:guide id="7" pos="5609" userDrawn="1">
          <p15:clr>
            <a:srgbClr val="F26B43"/>
          </p15:clr>
        </p15:guide>
        <p15:guide id="8" pos="7423" userDrawn="1">
          <p15:clr>
            <a:srgbClr val="F26B43"/>
          </p15:clr>
        </p15:guide>
        <p15:guide id="9" pos="1980" userDrawn="1">
          <p15:clr>
            <a:srgbClr val="F26B43"/>
          </p15:clr>
        </p15:guide>
        <p15:guide id="11" pos="2071" userDrawn="1">
          <p15:clr>
            <a:srgbClr val="F26B43"/>
          </p15:clr>
        </p15:guide>
        <p15:guide id="12" pos="5700" userDrawn="1">
          <p15:clr>
            <a:srgbClr val="F26B43"/>
          </p15:clr>
        </p15:guide>
        <p15:guide id="13" orient="horz" pos="2160" userDrawn="1">
          <p15:clr>
            <a:srgbClr val="547EBF"/>
          </p15:clr>
        </p15:guide>
        <p15:guide id="14" pos="3840" userDrawn="1">
          <p15:clr>
            <a:srgbClr val="547EBF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718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18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69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6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295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6941540-E42F-7584-7B90-B99FAEFCCB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922" y="5719008"/>
            <a:ext cx="1167767" cy="90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72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5" userDrawn="1">
          <p15:clr>
            <a:srgbClr val="FBAE40"/>
          </p15:clr>
        </p15:guide>
        <p15:guide id="2" pos="3885" userDrawn="1">
          <p15:clr>
            <a:srgbClr val="FBAE40"/>
          </p15:clr>
        </p15:guide>
        <p15:guide id="3" pos="325" userDrawn="1">
          <p15:clr>
            <a:srgbClr val="FBAE40"/>
          </p15:clr>
        </p15:guide>
        <p15:guide id="4" pos="7355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572" userDrawn="1">
          <p15:clr>
            <a:srgbClr val="FBAE40"/>
          </p15:clr>
        </p15:guide>
        <p15:guide id="7" orient="horz" pos="3748" userDrawn="1">
          <p15:clr>
            <a:srgbClr val="FBAE40"/>
          </p15:clr>
        </p15:guide>
        <p15:guide id="8" pos="1935" userDrawn="1">
          <p15:clr>
            <a:srgbClr val="FBAE40"/>
          </p15:clr>
        </p15:guide>
        <p15:guide id="9" pos="2027" userDrawn="1">
          <p15:clr>
            <a:srgbClr val="FBAE40"/>
          </p15:clr>
        </p15:guide>
        <p15:guide id="10" pos="5655" userDrawn="1">
          <p15:clr>
            <a:srgbClr val="FBAE40"/>
          </p15:clr>
        </p15:guide>
        <p15:guide id="11" pos="574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54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16/10/2024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13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0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61" r:id="rId13"/>
    <p:sldLayoutId id="214748366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orums.birdlife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zone.birdlife.org/" TargetMode="External"/><Relationship Id="rId7" Type="http://schemas.openxmlformats.org/officeDocument/2006/relationships/hyperlink" Target="https://forums.birdlif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redlistteam@birdlife.org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53923-0E93-0DD0-24B9-827C03D4E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>
            <a:extLst>
              <a:ext uri="{FF2B5EF4-FFF2-40B4-BE49-F238E27FC236}">
                <a16:creationId xmlns:a16="http://schemas.microsoft.com/office/drawing/2014/main" id="{127CB061-A568-71B9-D37F-4F0CBDB19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3584" y="0"/>
            <a:ext cx="970483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892EDE-AFDB-E9FC-5A95-5BBF3296203D}"/>
              </a:ext>
            </a:extLst>
          </p:cNvPr>
          <p:cNvSpPr txBox="1"/>
          <p:nvPr/>
        </p:nvSpPr>
        <p:spPr>
          <a:xfrm>
            <a:off x="2794000" y="1613118"/>
            <a:ext cx="6604000" cy="36317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The 2024 IUCN Red List update for birds</a:t>
            </a:r>
          </a:p>
          <a:p>
            <a:pPr algn="ctr"/>
            <a:endParaRPr lang="en-US" b="1" dirty="0">
              <a:solidFill>
                <a:schemeClr val="bg1"/>
              </a:solidFill>
              <a:latin typeface="Arial"/>
              <a:ea typeface="+mn-lt"/>
              <a:cs typeface="+mn-lt"/>
            </a:endParaRPr>
          </a:p>
          <a:p>
            <a:pPr algn="ctr"/>
            <a:endParaRPr lang="en-US" sz="3200" b="1" dirty="0">
              <a:solidFill>
                <a:schemeClr val="bg1"/>
              </a:solidFill>
              <a:latin typeface="Arial"/>
              <a:ea typeface="+mn-lt"/>
              <a:cs typeface="+mn-lt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Dr Ian Burfield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Global Science Coordinator (Species)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Bird Red List Authority Coordinator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BCFB04-3049-FA76-3DF3-9332DFFB1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7572" y="5353050"/>
            <a:ext cx="1528097" cy="14211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155C17-8491-3F19-7FEB-868A73E87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53050"/>
            <a:ext cx="19240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3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84CAA6-B480-DF8C-03E4-B6A7B7F7C224}"/>
              </a:ext>
            </a:extLst>
          </p:cNvPr>
          <p:cNvSpPr txBox="1"/>
          <p:nvPr/>
        </p:nvSpPr>
        <p:spPr>
          <a:xfrm>
            <a:off x="294291" y="262759"/>
            <a:ext cx="56450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BirdLife is the global Red List Authority for birds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B9F896-CB4D-E373-5599-E2857CAC0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699" y="571932"/>
            <a:ext cx="5566611" cy="57141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16853B-AA17-A94C-22CF-84ACF9660513}"/>
              </a:ext>
            </a:extLst>
          </p:cNvPr>
          <p:cNvSpPr txBox="1"/>
          <p:nvPr/>
        </p:nvSpPr>
        <p:spPr>
          <a:xfrm>
            <a:off x="294291" y="1465317"/>
            <a:ext cx="545336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Responsible for evaluating all of the world’s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11,000 bird species against the IUCN Red List categories and criteria.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Currently completing 8</a:t>
            </a:r>
            <a:r>
              <a:rPr lang="en-GB" sz="2400" baseline="30000" dirty="0">
                <a:solidFill>
                  <a:prstClr val="black"/>
                </a:solidFill>
                <a:latin typeface="Calibri"/>
              </a:rPr>
              <a:t>th 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comprehensive assessment for birds. Other than mammals (three assessments), no other group has been assessed more than twice.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Repeated reassessment is crucial for input to global biodiversity policy through underpinning the Red List Index.</a:t>
            </a:r>
          </a:p>
        </p:txBody>
      </p:sp>
    </p:spTree>
    <p:extLst>
      <p:ext uri="{BB962C8B-B14F-4D97-AF65-F5344CB8AC3E}">
        <p14:creationId xmlns:p14="http://schemas.microsoft.com/office/powerpoint/2010/main" val="2555046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50C71AD2-7A78-E84A-6CB6-D2F5270217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261"/>
          <a:stretch/>
        </p:blipFill>
        <p:spPr>
          <a:xfrm>
            <a:off x="1626796" y="0"/>
            <a:ext cx="6764170" cy="68768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84CAA6-B480-DF8C-03E4-B6A7B7F7C224}"/>
              </a:ext>
            </a:extLst>
          </p:cNvPr>
          <p:cNvSpPr txBox="1"/>
          <p:nvPr/>
        </p:nvSpPr>
        <p:spPr>
          <a:xfrm>
            <a:off x="288108" y="86085"/>
            <a:ext cx="69025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BirdLife International Red List Team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5FA154-8997-01AC-3562-BF32053CBA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245"/>
          <a:stretch/>
        </p:blipFill>
        <p:spPr>
          <a:xfrm>
            <a:off x="288108" y="1665118"/>
            <a:ext cx="1334690" cy="171273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56280F1-AEA0-75CA-C8E8-5C1AA84D7DAC}"/>
              </a:ext>
            </a:extLst>
          </p:cNvPr>
          <p:cNvSpPr txBox="1"/>
          <p:nvPr/>
        </p:nvSpPr>
        <p:spPr>
          <a:xfrm>
            <a:off x="1561166" y="1996966"/>
            <a:ext cx="1336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Rob Martin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71F5FE-ED48-62D0-62C0-796845EA4498}"/>
              </a:ext>
            </a:extLst>
          </p:cNvPr>
          <p:cNvSpPr txBox="1"/>
          <p:nvPr/>
        </p:nvSpPr>
        <p:spPr>
          <a:xfrm>
            <a:off x="1588549" y="3770844"/>
            <a:ext cx="175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Jemma Vine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F0675C-66AB-DD79-4C29-C5C085953676}"/>
              </a:ext>
            </a:extLst>
          </p:cNvPr>
          <p:cNvSpPr txBox="1"/>
          <p:nvPr/>
        </p:nvSpPr>
        <p:spPr>
          <a:xfrm>
            <a:off x="4630666" y="1996966"/>
            <a:ext cx="2071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Alex Berryman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4EFCD0-6831-5AC2-6F09-AE1E47847B0C}"/>
              </a:ext>
            </a:extLst>
          </p:cNvPr>
          <p:cNvSpPr txBox="1"/>
          <p:nvPr/>
        </p:nvSpPr>
        <p:spPr>
          <a:xfrm>
            <a:off x="4612120" y="3765860"/>
            <a:ext cx="1945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Claire Rutherford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D1C11BE-9528-CA8B-F06B-6436D7EBBF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943" r="8270"/>
          <a:stretch/>
        </p:blipFill>
        <p:spPr>
          <a:xfrm>
            <a:off x="294290" y="3418700"/>
            <a:ext cx="1294257" cy="16277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C2A25A6-5594-F29C-CF55-6E2E3E493F4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070" t="6471" r="15586" b="16410"/>
          <a:stretch/>
        </p:blipFill>
        <p:spPr>
          <a:xfrm>
            <a:off x="3295983" y="3437219"/>
            <a:ext cx="1299841" cy="16092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9265A02-4CF2-7CB9-0080-DA3A9981D5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291" y="5087246"/>
            <a:ext cx="1294258" cy="159028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CC00925-B6E1-98C3-4848-B2B23DF676F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101" r="7072"/>
          <a:stretch/>
        </p:blipFill>
        <p:spPr>
          <a:xfrm>
            <a:off x="3295983" y="1708993"/>
            <a:ext cx="1304921" cy="166886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C106654-00E1-E89A-09C0-F34D2D0DF195}"/>
              </a:ext>
            </a:extLst>
          </p:cNvPr>
          <p:cNvSpPr txBox="1"/>
          <p:nvPr/>
        </p:nvSpPr>
        <p:spPr>
          <a:xfrm>
            <a:off x="1622798" y="5333176"/>
            <a:ext cx="175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Euan Chad</a:t>
            </a:r>
          </a:p>
        </p:txBody>
      </p:sp>
      <p:pic>
        <p:nvPicPr>
          <p:cNvPr id="1030" name="Picture 6" descr="Profile photo of Lachlan Richardson">
            <a:extLst>
              <a:ext uri="{FF2B5EF4-FFF2-40B4-BE49-F238E27FC236}">
                <a16:creationId xmlns:a16="http://schemas.microsoft.com/office/drawing/2014/main" id="{D5DCE844-9288-0DD8-807E-1BC8E04EE1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5" r="7749"/>
          <a:stretch/>
        </p:blipFill>
        <p:spPr bwMode="auto">
          <a:xfrm>
            <a:off x="3271858" y="5115344"/>
            <a:ext cx="1304921" cy="159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8F01A76-0CF5-3EF5-AC95-BBF8A8EF8CAB}"/>
              </a:ext>
            </a:extLst>
          </p:cNvPr>
          <p:cNvSpPr txBox="1"/>
          <p:nvPr/>
        </p:nvSpPr>
        <p:spPr>
          <a:xfrm>
            <a:off x="4580776" y="5352213"/>
            <a:ext cx="2319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Lachlan Richardson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6F0AD8-E6EF-884C-A115-6A7D6CBE68CA}"/>
              </a:ext>
            </a:extLst>
          </p:cNvPr>
          <p:cNvSpPr txBox="1"/>
          <p:nvPr/>
        </p:nvSpPr>
        <p:spPr>
          <a:xfrm>
            <a:off x="9406131" y="6405763"/>
            <a:ext cx="2704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 b="1" dirty="0">
                <a:solidFill>
                  <a:prstClr val="white"/>
                </a:solidFill>
                <a:latin typeface="Arial" panose="020B0604020202020204" pitchFamily="34" charset="0"/>
              </a:rPr>
              <a:t>IMAGE: FRANCIS J. TAYLOR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888736D-5F44-85E1-BFAA-94E269B89B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7" b="34504"/>
          <a:stretch/>
        </p:blipFill>
        <p:spPr bwMode="auto">
          <a:xfrm>
            <a:off x="6702317" y="0"/>
            <a:ext cx="5509886" cy="449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6BBE7123-DA9E-1ACF-1300-96A28EF8000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5" t="9819" r="24796" b="29134"/>
          <a:stretch/>
        </p:blipFill>
        <p:spPr>
          <a:xfrm>
            <a:off x="7385661" y="5115344"/>
            <a:ext cx="1268014" cy="16597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A6C69A-9CCD-D5EB-E83E-616E25722CB8}"/>
              </a:ext>
            </a:extLst>
          </p:cNvPr>
          <p:cNvSpPr txBox="1"/>
          <p:nvPr/>
        </p:nvSpPr>
        <p:spPr>
          <a:xfrm>
            <a:off x="8768220" y="5352213"/>
            <a:ext cx="334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Ian Burfield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Red List Authority Coordinator</a:t>
            </a:r>
          </a:p>
        </p:txBody>
      </p:sp>
    </p:spTree>
    <p:extLst>
      <p:ext uri="{BB962C8B-B14F-4D97-AF65-F5344CB8AC3E}">
        <p14:creationId xmlns:p14="http://schemas.microsoft.com/office/powerpoint/2010/main" val="1104964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t desks&#10;&#10;Description automatically generated">
            <a:extLst>
              <a:ext uri="{FF2B5EF4-FFF2-40B4-BE49-F238E27FC236}">
                <a16:creationId xmlns:a16="http://schemas.microsoft.com/office/drawing/2014/main" id="{6ADE688B-5D89-C1F3-4EA5-3D4F6479B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" y="0"/>
            <a:ext cx="121866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10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61EBEB2-5A86-755C-FFA0-5AF426EA9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BF630B5-2DA6-71ED-3EF9-D3E8086D4226}"/>
              </a:ext>
            </a:extLst>
          </p:cNvPr>
          <p:cNvSpPr txBox="1"/>
          <p:nvPr/>
        </p:nvSpPr>
        <p:spPr>
          <a:xfrm>
            <a:off x="8735606" y="6436847"/>
            <a:ext cx="2704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 b="1" dirty="0">
                <a:solidFill>
                  <a:prstClr val="white"/>
                </a:solidFill>
                <a:latin typeface="Arial" panose="020B0604020202020204" pitchFamily="34" charset="0"/>
              </a:rPr>
              <a:t>IMAGE: FRANCIS J. TAYLOR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7A1FA3FA-4F47-8ED8-230B-F35057F1EBA2}"/>
              </a:ext>
            </a:extLst>
          </p:cNvPr>
          <p:cNvSpPr txBox="1"/>
          <p:nvPr/>
        </p:nvSpPr>
        <p:spPr>
          <a:xfrm>
            <a:off x="322506" y="164009"/>
            <a:ext cx="8413100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Red List update for birds</a:t>
            </a:r>
            <a:endParaRPr lang="en-GB" sz="4000" b="1" dirty="0">
              <a:solidFill>
                <a:schemeClr val="tx2"/>
              </a:solidFill>
              <a:latin typeface="Arial" panose="020B0604020202020204" pitchFamily="34" charset="0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A671BA-A1D5-81DF-70EC-38091434E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0600"/>
            <a:ext cx="1006676" cy="787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0CDA0E-AF97-3880-8B54-598CEDB482F5}"/>
              </a:ext>
            </a:extLst>
          </p:cNvPr>
          <p:cNvSpPr txBox="1"/>
          <p:nvPr/>
        </p:nvSpPr>
        <p:spPr>
          <a:xfrm>
            <a:off x="322506" y="1054761"/>
            <a:ext cx="1172371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4,742 species reassessed (42% of all birds globally)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&gt;4,300 Least Concern species, bulk-updated using newly available information sources (screened to identify potentially Threatened or Near Threatened species), including: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Global Forest Watch (population trends inferred from remotely-sensed changes in tree cover within the distributional ranges of forest-dependent bird species)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European Red List of Birds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Action Plan for Australian Birds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Partners in Flight Avian Conservation Assessment Database (North America)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Waterbird Populations Portal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&gt;400 Threatened or Near Threatened species, updated manually using latest data and info from scientific literature, monitoring schemes, BirdLife Partners, species experts,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145 species reassessed in different Red List categories, following transparent expert consultation on BirdLife’s web-based discussion Forums (</a:t>
            </a:r>
            <a:r>
              <a:rPr lang="en-GB" sz="2400" dirty="0">
                <a:hlinkClick r:id="rId4"/>
              </a:rPr>
              <a:t>https://forums.birdlife.org/</a:t>
            </a:r>
            <a:r>
              <a:rPr lang="en-GB" sz="2400" dirty="0"/>
              <a:t>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F2F85-2BF8-24B8-7CC3-64A16110AD57}"/>
              </a:ext>
            </a:extLst>
          </p:cNvPr>
          <p:cNvSpPr txBox="1"/>
          <p:nvPr/>
        </p:nvSpPr>
        <p:spPr>
          <a:xfrm>
            <a:off x="8888006" y="6589247"/>
            <a:ext cx="2704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 b="1" dirty="0">
                <a:solidFill>
                  <a:prstClr val="white"/>
                </a:solidFill>
                <a:latin typeface="Arial" panose="020B0604020202020204" pitchFamily="34" charset="0"/>
              </a:rPr>
              <a:t>IMAGE: FRANCIS J. TAYLOR</a:t>
            </a:r>
          </a:p>
        </p:txBody>
      </p:sp>
    </p:spTree>
    <p:extLst>
      <p:ext uri="{BB962C8B-B14F-4D97-AF65-F5344CB8AC3E}">
        <p14:creationId xmlns:p14="http://schemas.microsoft.com/office/powerpoint/2010/main" val="734599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61EBEB2-5A86-755C-FFA0-5AF426EA9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BF630B5-2DA6-71ED-3EF9-D3E8086D4226}"/>
              </a:ext>
            </a:extLst>
          </p:cNvPr>
          <p:cNvSpPr txBox="1"/>
          <p:nvPr/>
        </p:nvSpPr>
        <p:spPr>
          <a:xfrm>
            <a:off x="8735606" y="6436847"/>
            <a:ext cx="2704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 b="1" dirty="0">
                <a:solidFill>
                  <a:prstClr val="white"/>
                </a:solidFill>
                <a:latin typeface="Arial" panose="020B0604020202020204" pitchFamily="34" charset="0"/>
              </a:rPr>
              <a:t>IMAGE: FRANCIS J. TAYLOR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7A1FA3FA-4F47-8ED8-230B-F35057F1EBA2}"/>
              </a:ext>
            </a:extLst>
          </p:cNvPr>
          <p:cNvSpPr txBox="1"/>
          <p:nvPr/>
        </p:nvSpPr>
        <p:spPr>
          <a:xfrm>
            <a:off x="119271" y="164009"/>
            <a:ext cx="11966712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 species downlisted to lower threat categories</a:t>
            </a:r>
            <a:endParaRPr lang="en-GB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A671BA-A1D5-81DF-70EC-38091434E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0600"/>
            <a:ext cx="1006676" cy="787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0CDA0E-AF97-3880-8B54-598CEDB482F5}"/>
              </a:ext>
            </a:extLst>
          </p:cNvPr>
          <p:cNvSpPr txBox="1"/>
          <p:nvPr/>
        </p:nvSpPr>
        <p:spPr>
          <a:xfrm>
            <a:off x="322507" y="962740"/>
            <a:ext cx="11644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Only 7 due to genuine improvement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Rest due to better knowledge – e.g. many Amazonian species have not declined as much as feared 10–15 years ago, because deforestation has not been as severe as projected.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F2F85-2BF8-24B8-7CC3-64A16110AD57}"/>
              </a:ext>
            </a:extLst>
          </p:cNvPr>
          <p:cNvSpPr txBox="1"/>
          <p:nvPr/>
        </p:nvSpPr>
        <p:spPr>
          <a:xfrm>
            <a:off x="8888006" y="6589247"/>
            <a:ext cx="2704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 b="1" dirty="0">
                <a:solidFill>
                  <a:prstClr val="white"/>
                </a:solidFill>
                <a:latin typeface="Arial" panose="020B0604020202020204" pitchFamily="34" charset="0"/>
              </a:rPr>
              <a:t>IMAGE: FRANCIS J. TAYLOR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2751E9-A022-6E04-481D-EE801A799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0719" y="2280288"/>
            <a:ext cx="4191281" cy="45777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02CE1C-DA61-4016-9D0C-1F528EF1611D}"/>
              </a:ext>
            </a:extLst>
          </p:cNvPr>
          <p:cNvSpPr txBox="1"/>
          <p:nvPr/>
        </p:nvSpPr>
        <p:spPr>
          <a:xfrm>
            <a:off x="322507" y="2318912"/>
            <a:ext cx="73557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Example of genuine improvement: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Okinawa Woodpecker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Endemic to Okinawa island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Was </a:t>
            </a:r>
            <a:r>
              <a:rPr lang="en-GB" sz="2400" b="1" dirty="0">
                <a:solidFill>
                  <a:srgbClr val="FF0000"/>
                </a:solidFill>
              </a:rPr>
              <a:t>Critically Endangered</a:t>
            </a:r>
            <a:r>
              <a:rPr lang="en-GB" sz="2400" dirty="0"/>
              <a:t> – now </a:t>
            </a:r>
            <a:r>
              <a:rPr lang="en-GB" sz="2400" b="1" dirty="0">
                <a:solidFill>
                  <a:srgbClr val="FF9933"/>
                </a:solidFill>
              </a:rPr>
              <a:t>Endangered</a:t>
            </a:r>
            <a:r>
              <a:rPr lang="en-GB" sz="2400" b="1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Was declining due to habitat clearance and predation by invasive Small Indian Mongoose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Threats addressed by forest </a:t>
            </a:r>
            <a:r>
              <a:rPr lang="en-GB" sz="2400" b="0" i="0" dirty="0">
                <a:effectLst/>
              </a:rPr>
              <a:t>protection and successful programmes to control invasive mongoose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Population remains small (&lt;400 mature individuals) but is now stable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FF80D3-CA95-6F39-3A02-6B03971F02DE}"/>
              </a:ext>
            </a:extLst>
          </p:cNvPr>
          <p:cNvSpPr txBox="1"/>
          <p:nvPr/>
        </p:nvSpPr>
        <p:spPr>
          <a:xfrm>
            <a:off x="10376452" y="6448440"/>
            <a:ext cx="1798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© Lars Petersson</a:t>
            </a:r>
          </a:p>
        </p:txBody>
      </p:sp>
    </p:spTree>
    <p:extLst>
      <p:ext uri="{BB962C8B-B14F-4D97-AF65-F5344CB8AC3E}">
        <p14:creationId xmlns:p14="http://schemas.microsoft.com/office/powerpoint/2010/main" val="2435158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61EBEB2-5A86-755C-FFA0-5AF426EA9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BF630B5-2DA6-71ED-3EF9-D3E8086D4226}"/>
              </a:ext>
            </a:extLst>
          </p:cNvPr>
          <p:cNvSpPr txBox="1"/>
          <p:nvPr/>
        </p:nvSpPr>
        <p:spPr>
          <a:xfrm>
            <a:off x="8735606" y="6436847"/>
            <a:ext cx="2704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 b="1" dirty="0">
                <a:solidFill>
                  <a:prstClr val="white"/>
                </a:solidFill>
                <a:latin typeface="Arial" panose="020B0604020202020204" pitchFamily="34" charset="0"/>
              </a:rPr>
              <a:t>IMAGE: FRANCIS J. TAYLOR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7A1FA3FA-4F47-8ED8-230B-F35057F1EBA2}"/>
              </a:ext>
            </a:extLst>
          </p:cNvPr>
          <p:cNvSpPr txBox="1"/>
          <p:nvPr/>
        </p:nvSpPr>
        <p:spPr>
          <a:xfrm>
            <a:off x="119271" y="164009"/>
            <a:ext cx="11966712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species uplisted to higher threat categories</a:t>
            </a:r>
            <a:endParaRPr lang="en-GB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A671BA-A1D5-81DF-70EC-38091434E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0600"/>
            <a:ext cx="1006676" cy="787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0CDA0E-AF97-3880-8B54-598CEDB482F5}"/>
              </a:ext>
            </a:extLst>
          </p:cNvPr>
          <p:cNvSpPr txBox="1"/>
          <p:nvPr/>
        </p:nvSpPr>
        <p:spPr>
          <a:xfrm>
            <a:off x="280524" y="962740"/>
            <a:ext cx="116442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25 due to genuine deterioration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5 species reclassified as </a:t>
            </a:r>
            <a:r>
              <a:rPr lang="en-GB" sz="2400" b="1" dirty="0"/>
              <a:t>Extinct</a:t>
            </a:r>
            <a:r>
              <a:rPr lang="en-GB" sz="2400" dirty="0"/>
              <a:t> – previously </a:t>
            </a:r>
            <a:r>
              <a:rPr lang="en-GB" sz="2400" b="1" dirty="0">
                <a:solidFill>
                  <a:srgbClr val="C00000"/>
                </a:solidFill>
              </a:rPr>
              <a:t>Critically Endangered (Possibly Extinct)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White-chested White-eye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4 Hawaiian honeycreepers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16 migratory shorebirds uplisted to </a:t>
            </a:r>
            <a:r>
              <a:rPr lang="en-GB" sz="2400" b="1" dirty="0">
                <a:solidFill>
                  <a:srgbClr val="92D050"/>
                </a:solidFill>
              </a:rPr>
              <a:t>Near Threatened </a:t>
            </a:r>
            <a:r>
              <a:rPr lang="en-GB" sz="2400" dirty="0"/>
              <a:t>or </a:t>
            </a:r>
            <a:r>
              <a:rPr lang="en-GB" sz="2400" b="1" dirty="0">
                <a:solidFill>
                  <a:srgbClr val="FFC000"/>
                </a:solidFill>
              </a:rPr>
              <a:t>Vulnerable</a:t>
            </a:r>
            <a:r>
              <a:rPr lang="en-GB" sz="2400" dirty="0"/>
              <a:t> due to population declines, involving species using all flyways, including </a:t>
            </a:r>
            <a:r>
              <a:rPr lang="en-GB" sz="2400" b="1" dirty="0"/>
              <a:t>East Asian – Australasian Flyway</a:t>
            </a:r>
            <a:r>
              <a:rPr lang="en-GB" sz="2400" dirty="0"/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Grey Plover (photo)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Ruddy Turnstone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Broad-billed Sandpiper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Curlew Sandpiper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Dunlin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African Penguin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Was </a:t>
            </a:r>
            <a:r>
              <a:rPr lang="en-GB" sz="2400" b="1" dirty="0">
                <a:solidFill>
                  <a:srgbClr val="FF9933"/>
                </a:solidFill>
              </a:rPr>
              <a:t>Endangered</a:t>
            </a:r>
            <a:r>
              <a:rPr lang="en-GB" sz="2400" b="1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Now</a:t>
            </a:r>
            <a:r>
              <a:rPr lang="en-GB" sz="2400" b="1" dirty="0"/>
              <a:t> </a:t>
            </a:r>
            <a:r>
              <a:rPr lang="en-GB" sz="2400" b="1" dirty="0">
                <a:solidFill>
                  <a:srgbClr val="FF0000"/>
                </a:solidFill>
              </a:rPr>
              <a:t>Critically Endangered</a:t>
            </a:r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F2F85-2BF8-24B8-7CC3-64A16110AD57}"/>
              </a:ext>
            </a:extLst>
          </p:cNvPr>
          <p:cNvSpPr txBox="1"/>
          <p:nvPr/>
        </p:nvSpPr>
        <p:spPr>
          <a:xfrm>
            <a:off x="8888006" y="6589247"/>
            <a:ext cx="2704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 b="1" dirty="0">
                <a:solidFill>
                  <a:prstClr val="white"/>
                </a:solidFill>
                <a:latin typeface="Arial" panose="020B0604020202020204" pitchFamily="34" charset="0"/>
              </a:rPr>
              <a:t>IMAGE: FRANCIS J. TAYLOR</a:t>
            </a:r>
          </a:p>
        </p:txBody>
      </p:sp>
      <p:pic>
        <p:nvPicPr>
          <p:cNvPr id="2" name="Picture 4" descr="Black-bellied Plover Breeding male">
            <a:extLst>
              <a:ext uri="{FF2B5EF4-FFF2-40B4-BE49-F238E27FC236}">
                <a16:creationId xmlns:a16="http://schemas.microsoft.com/office/drawing/2014/main" id="{C9F2636F-3605-1F27-57A6-A1F5DA1D0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703" y="3434312"/>
            <a:ext cx="4564917" cy="342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4E03EA-5C8D-8611-525A-47DC1D4BD532}"/>
              </a:ext>
            </a:extLst>
          </p:cNvPr>
          <p:cNvSpPr txBox="1"/>
          <p:nvPr/>
        </p:nvSpPr>
        <p:spPr>
          <a:xfrm>
            <a:off x="4710703" y="6488668"/>
            <a:ext cx="1716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© Matt Davis</a:t>
            </a:r>
          </a:p>
        </p:txBody>
      </p:sp>
      <p:pic>
        <p:nvPicPr>
          <p:cNvPr id="6" name="Picture 2" descr="African penguin">
            <a:extLst>
              <a:ext uri="{FF2B5EF4-FFF2-40B4-BE49-F238E27FC236}">
                <a16:creationId xmlns:a16="http://schemas.microsoft.com/office/drawing/2014/main" id="{1F2AF642-F1AB-942E-4411-4B8E7652FE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2958" r="29765" b="7819"/>
          <a:stretch/>
        </p:blipFill>
        <p:spPr bwMode="auto">
          <a:xfrm>
            <a:off x="9281822" y="3453824"/>
            <a:ext cx="2910178" cy="342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D248A4-8FA5-CB5C-ED73-4113B0BD9F73}"/>
              </a:ext>
            </a:extLst>
          </p:cNvPr>
          <p:cNvSpPr txBox="1"/>
          <p:nvPr/>
        </p:nvSpPr>
        <p:spPr>
          <a:xfrm>
            <a:off x="9229414" y="6545356"/>
            <a:ext cx="1716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© Paul Mannix</a:t>
            </a:r>
          </a:p>
        </p:txBody>
      </p:sp>
    </p:spTree>
    <p:extLst>
      <p:ext uri="{BB962C8B-B14F-4D97-AF65-F5344CB8AC3E}">
        <p14:creationId xmlns:p14="http://schemas.microsoft.com/office/powerpoint/2010/main" val="2246081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53C9606-7E67-A53D-FAF2-815B2E2C5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91D06B5-9817-2750-164D-3D49F7997E43}"/>
              </a:ext>
            </a:extLst>
          </p:cNvPr>
          <p:cNvSpPr txBox="1"/>
          <p:nvPr/>
        </p:nvSpPr>
        <p:spPr>
          <a:xfrm>
            <a:off x="8735606" y="6436847"/>
            <a:ext cx="2704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 b="1" dirty="0">
                <a:solidFill>
                  <a:prstClr val="white"/>
                </a:solidFill>
                <a:latin typeface="Arial" panose="020B0604020202020204" pitchFamily="34" charset="0"/>
              </a:rPr>
              <a:t>IMAGE: FRANCIS J. TAYLOR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35CA0D14-AAD5-CBDB-D24B-E75373369CBE}"/>
              </a:ext>
            </a:extLst>
          </p:cNvPr>
          <p:cNvSpPr txBox="1"/>
          <p:nvPr/>
        </p:nvSpPr>
        <p:spPr>
          <a:xfrm>
            <a:off x="322505" y="164009"/>
            <a:ext cx="6942999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 and future plans</a:t>
            </a:r>
            <a:endParaRPr lang="en-GB" sz="4000" b="1" dirty="0">
              <a:solidFill>
                <a:schemeClr val="tx2"/>
              </a:solidFill>
              <a:latin typeface="Arial" panose="020B0604020202020204" pitchFamily="34" charset="0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C75FB9-B3DC-E28A-9494-34C2BAAD13C2}"/>
              </a:ext>
            </a:extLst>
          </p:cNvPr>
          <p:cNvSpPr txBox="1"/>
          <p:nvPr/>
        </p:nvSpPr>
        <p:spPr>
          <a:xfrm>
            <a:off x="322506" y="968995"/>
            <a:ext cx="65659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Monday 28 October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2024 Red List update officially published at the 16</a:t>
            </a:r>
            <a:r>
              <a:rPr lang="en-GB" sz="2400" baseline="30000" dirty="0"/>
              <a:t>th</a:t>
            </a:r>
            <a:r>
              <a:rPr lang="en-GB" sz="2400" dirty="0"/>
              <a:t> </a:t>
            </a:r>
            <a:r>
              <a:rPr lang="en-GB" sz="2400" b="0" i="0" dirty="0">
                <a:effectLst/>
              </a:rPr>
              <a:t>Conference of the Parties to the UN CBD (Convention on Biological Diversity) in Colombia.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Then a</a:t>
            </a:r>
            <a:r>
              <a:rPr lang="en-GB" sz="2400" b="0" i="0" dirty="0">
                <a:effectLst/>
              </a:rPr>
              <a:t>vailable at </a:t>
            </a:r>
            <a:r>
              <a:rPr lang="en-GB" sz="2400" b="0" i="0" dirty="0">
                <a:effectLst/>
                <a:hlinkClick r:id="rId3"/>
              </a:rPr>
              <a:t>https://datazone.birdlife.org</a:t>
            </a:r>
            <a:endParaRPr lang="en-GB" sz="2400" b="0" i="0" dirty="0">
              <a:effectLst/>
            </a:endParaRPr>
          </a:p>
          <a:p>
            <a:r>
              <a:rPr lang="en-GB" sz="2400" b="1" dirty="0"/>
              <a:t>November 2024 to July 2025</a:t>
            </a:r>
            <a:endParaRPr lang="en-GB" sz="2400" b="1" i="0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Complete 8</a:t>
            </a:r>
            <a:r>
              <a:rPr lang="en-GB" sz="2400" baseline="30000" dirty="0"/>
              <a:t>th</a:t>
            </a:r>
            <a:r>
              <a:rPr lang="en-GB" sz="2400" dirty="0"/>
              <a:t> comprehensive bird assessment.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Update Red List Index with changes 2020–2024.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Publish results at IUCN World Conservation Congress in Abu Dhabi </a:t>
            </a:r>
            <a:r>
              <a:rPr lang="en-GB" sz="2400"/>
              <a:t>(October </a:t>
            </a:r>
            <a:r>
              <a:rPr lang="en-GB" sz="2400" dirty="0"/>
              <a:t>2025).</a:t>
            </a:r>
          </a:p>
          <a:p>
            <a:r>
              <a:rPr lang="en-GB" sz="2400" b="1" dirty="0"/>
              <a:t>2025–2029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Undertake 9</a:t>
            </a:r>
            <a:r>
              <a:rPr lang="en-GB" sz="2400" baseline="30000" dirty="0"/>
              <a:t>th</a:t>
            </a:r>
            <a:r>
              <a:rPr lang="en-GB" sz="2400" dirty="0"/>
              <a:t> comprehensive bird assessment.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Update Red List Index with changes 2024-2028.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Measure progress towards 2030 CBD targets.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FF957D-9F3A-B6EE-2015-4FDE63A2F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70600"/>
            <a:ext cx="1006676" cy="787400"/>
          </a:xfrm>
          <a:prstGeom prst="rect">
            <a:avLst/>
          </a:prstGeom>
        </p:spPr>
      </p:pic>
      <p:pic>
        <p:nvPicPr>
          <p:cNvPr id="3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0DD01C29-EBD8-565C-2376-4F6E4D31B0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368" y="113376"/>
            <a:ext cx="5828632" cy="58314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1F9146-B065-458F-A77D-414FABFE9906}"/>
              </a:ext>
            </a:extLst>
          </p:cNvPr>
          <p:cNvSpPr txBox="1"/>
          <p:nvPr/>
        </p:nvSpPr>
        <p:spPr>
          <a:xfrm>
            <a:off x="6888405" y="1690270"/>
            <a:ext cx="4741619" cy="267765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Grateful thanks to the Japan Fund for Science and Gala Dinner guests for generously supporting BirdLife International’s Red List work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A37610-BB86-0833-9822-BA4DA831BC05}"/>
              </a:ext>
            </a:extLst>
          </p:cNvPr>
          <p:cNvSpPr/>
          <p:nvPr/>
        </p:nvSpPr>
        <p:spPr>
          <a:xfrm>
            <a:off x="6725293" y="5667406"/>
            <a:ext cx="52110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hlinkClick r:id="rId6"/>
              </a:rPr>
              <a:t>redlistteam@birdlife.org</a:t>
            </a:r>
            <a:endParaRPr lang="en-GB" sz="3200" dirty="0"/>
          </a:p>
          <a:p>
            <a:pPr algn="ctr"/>
            <a:r>
              <a:rPr lang="en-GB" sz="3200" dirty="0">
                <a:hlinkClick r:id="rId7"/>
              </a:rPr>
              <a:t>https://forums.birdlife.org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6993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70959B0640584083747871A70AB2E1" ma:contentTypeVersion="4" ma:contentTypeDescription="Create a new document." ma:contentTypeScope="" ma:versionID="0a6dc1ba2ad2aac30f64493a26558523">
  <xsd:schema xmlns:xsd="http://www.w3.org/2001/XMLSchema" xmlns:xs="http://www.w3.org/2001/XMLSchema" xmlns:p="http://schemas.microsoft.com/office/2006/metadata/properties" xmlns:ns2="aa5aec68-c26e-474b-8835-a8460dd72963" targetNamespace="http://schemas.microsoft.com/office/2006/metadata/properties" ma:root="true" ma:fieldsID="fb2c2ad716880630689e6f7f8c8e41d9" ns2:_="">
    <xsd:import namespace="aa5aec68-c26e-474b-8835-a8460dd729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5aec68-c26e-474b-8835-a8460dd729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721B822-D9B1-4BF6-8825-0FEE5BFABF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C933FE-D336-470C-8E65-4C55A78B930F}">
  <ds:schemaRefs>
    <ds:schemaRef ds:uri="aa5aec68-c26e-474b-8835-a8460dd7296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22AD9F7-A1DC-4960-B55A-3D1A370CE276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  <ds:schemaRef ds:uri="http://purl.org/dc/terms/"/>
    <ds:schemaRef ds:uri="aa5aec68-c26e-474b-8835-a8460dd72963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6598</TotalTime>
  <Words>634</Words>
  <Application>Microsoft Office PowerPoint</Application>
  <PresentationFormat>Widescreen</PresentationFormat>
  <Paragraphs>88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Gartner</dc:creator>
  <cp:lastModifiedBy>Ian Burfield</cp:lastModifiedBy>
  <cp:revision>60</cp:revision>
  <dcterms:created xsi:type="dcterms:W3CDTF">2020-08-26T10:22:04Z</dcterms:created>
  <dcterms:modified xsi:type="dcterms:W3CDTF">2024-10-17T11:57:47Z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0x0101001670959B0640584083747871A70AB2E1</vt:lpwstr>
  </property>
  <property fmtid="{D5CDD505-2E9C-101B-9397-08002B2CF9AE}" pid="3" name="Order">
    <vt:r8>641800</vt:r8>
  </property>
  <property fmtid="{D5CDD505-2E9C-101B-9397-08002B2CF9AE}" pid="4" name="ComplianceAssetId">
    <vt:lpwstr/>
  </property>
</Properties>
</file>